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422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7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0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7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0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8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3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6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4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867C-A6FF-4C61-AF6C-BD3449764C08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28CBE-7A05-45D0-9938-65F1E7C5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2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8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11" Type="http://schemas.openxmlformats.org/officeDocument/2006/relationships/image" Target="../media/image18.jpeg"/><Relationship Id="rId5" Type="http://schemas.openxmlformats.org/officeDocument/2006/relationships/image" Target="../media/image13.jpeg"/><Relationship Id="rId10" Type="http://schemas.openxmlformats.org/officeDocument/2006/relationships/image" Target="../media/image17.jpeg"/><Relationship Id="rId4" Type="http://schemas.openxmlformats.org/officeDocument/2006/relationships/image" Target="../media/image12.jpeg"/><Relationship Id="rId9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28.jpeg"/><Relationship Id="rId18" Type="http://schemas.openxmlformats.org/officeDocument/2006/relationships/image" Target="../media/image32.jpeg"/><Relationship Id="rId3" Type="http://schemas.openxmlformats.org/officeDocument/2006/relationships/image" Target="../media/image20.png"/><Relationship Id="rId7" Type="http://schemas.openxmlformats.org/officeDocument/2006/relationships/image" Target="../media/image24.jpeg"/><Relationship Id="rId12" Type="http://schemas.openxmlformats.org/officeDocument/2006/relationships/image" Target="../media/image27.jpeg"/><Relationship Id="rId17" Type="http://schemas.openxmlformats.org/officeDocument/2006/relationships/image" Target="../media/image31.jpeg"/><Relationship Id="rId2" Type="http://schemas.openxmlformats.org/officeDocument/2006/relationships/image" Target="../media/image19.jpeg"/><Relationship Id="rId16" Type="http://schemas.openxmlformats.org/officeDocument/2006/relationships/image" Target="../media/image30.jpeg"/><Relationship Id="rId20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6.jpeg"/><Relationship Id="rId5" Type="http://schemas.openxmlformats.org/officeDocument/2006/relationships/image" Target="../media/image22.png"/><Relationship Id="rId15" Type="http://schemas.openxmlformats.org/officeDocument/2006/relationships/image" Target="../media/image15.jpeg"/><Relationship Id="rId10" Type="http://schemas.openxmlformats.org/officeDocument/2006/relationships/image" Target="../media/image9.jpeg"/><Relationship Id="rId19" Type="http://schemas.openxmlformats.org/officeDocument/2006/relationships/image" Target="../media/image33.png"/><Relationship Id="rId4" Type="http://schemas.openxmlformats.org/officeDocument/2006/relationships/image" Target="../media/image21.jpeg"/><Relationship Id="rId9" Type="http://schemas.openxmlformats.org/officeDocument/2006/relationships/image" Target="../media/image13.jpeg"/><Relationship Id="rId1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52" y="126065"/>
            <a:ext cx="11964473" cy="6731936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ريم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السمكه      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تسبح 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تحت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الماء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. هي تبحث عن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بيتها   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هي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تنظر   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هنا     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و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هناك     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تقفز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على    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و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تحت    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الماء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وفجاةً جاءعماد الثعبان     في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الماء ايضاً 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ينظر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هنا   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هناك  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 بدأة ريم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السمكه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تتكلم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مع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عماد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الثعبان      وقالت:</a:t>
            </a:r>
            <a:endParaRPr lang="ar-EG" b="1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>
              <a:lnSpc>
                <a:spcPct val="200000"/>
              </a:lnSpc>
            </a:pPr>
            <a:r>
              <a:rPr lang="ar-EG" b="1" dirty="0" smtClean="0"/>
              <a:t> </a:t>
            </a:r>
            <a:r>
              <a:rPr lang="ar-EG" b="1" dirty="0"/>
              <a:t>ريم </a:t>
            </a:r>
            <a:r>
              <a:rPr lang="ar-EG" b="1" dirty="0" smtClean="0"/>
              <a:t>السمكه              : </a:t>
            </a:r>
            <a:r>
              <a:rPr lang="ar-EG" b="1" dirty="0">
                <a:solidFill>
                  <a:srgbClr val="FF0000"/>
                </a:solidFill>
              </a:rPr>
              <a:t>ماذا تفعل هنا</a:t>
            </a:r>
            <a:r>
              <a:rPr lang="ar-EG" b="1" dirty="0"/>
              <a:t> في الماء؟ </a:t>
            </a:r>
            <a:endParaRPr lang="ar-EG" b="1" dirty="0" smtClean="0"/>
          </a:p>
          <a:p>
            <a:pPr algn="r">
              <a:lnSpc>
                <a:spcPct val="200000"/>
              </a:lnSpc>
            </a:pPr>
            <a:r>
              <a:rPr lang="ar-EG" b="1" dirty="0" smtClean="0"/>
              <a:t>عماد الثعبان             : </a:t>
            </a:r>
            <a:r>
              <a:rPr lang="ar-EG" b="1" dirty="0"/>
              <a:t>ابحث عن بيت ريم </a:t>
            </a:r>
            <a:r>
              <a:rPr lang="ar-EG" b="1" dirty="0" smtClean="0"/>
              <a:t>السمكه                    .</a:t>
            </a:r>
          </a:p>
          <a:p>
            <a:pPr algn="r">
              <a:lnSpc>
                <a:spcPct val="200000"/>
              </a:lnSpc>
            </a:pPr>
            <a:r>
              <a:rPr lang="ar-EG" b="1" dirty="0"/>
              <a:t>ريم </a:t>
            </a:r>
            <a:r>
              <a:rPr lang="ar-EG" b="1" dirty="0" smtClean="0"/>
              <a:t>السمكه                : </a:t>
            </a:r>
            <a:r>
              <a:rPr lang="ar-EG" b="1" dirty="0"/>
              <a:t>اهلا و سهلا انا </a:t>
            </a:r>
            <a:r>
              <a:rPr lang="ar-EG" b="1" dirty="0" smtClean="0"/>
              <a:t>ريم السمكة                 .</a:t>
            </a:r>
          </a:p>
          <a:p>
            <a:pPr>
              <a:lnSpc>
                <a:spcPct val="200000"/>
              </a:lnSpc>
            </a:pPr>
            <a:r>
              <a:rPr lang="ar-EG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و ها هي ريم </a:t>
            </a:r>
            <a:r>
              <a:rPr lang="ar-EG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السمكة       </a:t>
            </a:r>
            <a:r>
              <a:rPr lang="ar-EG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تسلم</a:t>
            </a:r>
            <a:r>
              <a:rPr lang="ar-EG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ar-EG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على</a:t>
            </a:r>
            <a:r>
              <a:rPr lang="ar-EG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dirty="0">
                <a:latin typeface="Courier New" panose="02070309020205020404" pitchFamily="49" charset="0"/>
                <a:cs typeface="Courier New" panose="02070309020205020404" pitchFamily="49" charset="0"/>
              </a:rPr>
              <a:t>عماد </a:t>
            </a:r>
            <a:r>
              <a:rPr lang="ar-EG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الثعبان           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141" y="1191430"/>
            <a:ext cx="647700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 rot="8159953">
            <a:off x="9375095" y="1169397"/>
            <a:ext cx="411278" cy="2020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877" y="1065365"/>
            <a:ext cx="588462" cy="48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ight Arrow 7"/>
          <p:cNvSpPr/>
          <p:nvPr/>
        </p:nvSpPr>
        <p:spPr>
          <a:xfrm rot="11396992">
            <a:off x="7055187" y="1424145"/>
            <a:ext cx="1337090" cy="15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575" y="2385938"/>
            <a:ext cx="489589" cy="79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Callout 9"/>
          <p:cNvSpPr/>
          <p:nvPr/>
        </p:nvSpPr>
        <p:spPr>
          <a:xfrm rot="538595">
            <a:off x="6361158" y="2331739"/>
            <a:ext cx="620553" cy="316658"/>
          </a:xfrm>
          <a:prstGeom prst="wedgeEllipseCallout">
            <a:avLst>
              <a:gd name="adj1" fmla="val -65249"/>
              <a:gd name="adj2" fmla="val 10403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Talk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535" y="5948955"/>
            <a:ext cx="949280" cy="524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805" y="957012"/>
            <a:ext cx="742114" cy="616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8240">
            <a:off x="3450874" y="1103835"/>
            <a:ext cx="362729" cy="24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172" y="267395"/>
            <a:ext cx="790558" cy="65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8240">
            <a:off x="6363037" y="745773"/>
            <a:ext cx="307865" cy="21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607" y="916806"/>
            <a:ext cx="854417" cy="96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78" y="994668"/>
            <a:ext cx="790558" cy="65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8240">
            <a:off x="1602319" y="1504003"/>
            <a:ext cx="307865" cy="21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43" y="1615429"/>
            <a:ext cx="647700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51" y="1802056"/>
            <a:ext cx="647700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ight Arrow 21"/>
          <p:cNvSpPr/>
          <p:nvPr/>
        </p:nvSpPr>
        <p:spPr>
          <a:xfrm rot="11396992">
            <a:off x="239236" y="2222148"/>
            <a:ext cx="1337090" cy="15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8159953">
            <a:off x="2251812" y="1735241"/>
            <a:ext cx="411278" cy="2020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893" y="126065"/>
            <a:ext cx="808428" cy="9393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194" y="5741695"/>
            <a:ext cx="808428" cy="9393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590" y="4936964"/>
            <a:ext cx="808428" cy="9393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8830" y="3079429"/>
            <a:ext cx="808428" cy="9393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499" y="2316118"/>
            <a:ext cx="808428" cy="9393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218" y="1135028"/>
            <a:ext cx="504030" cy="34961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790" y="1965017"/>
            <a:ext cx="504030" cy="34961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590" y="2492108"/>
            <a:ext cx="708998" cy="58732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590" y="4184186"/>
            <a:ext cx="708998" cy="58732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910" y="1761496"/>
            <a:ext cx="708998" cy="58732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58" y="5886414"/>
            <a:ext cx="708998" cy="58732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889" y="4764300"/>
            <a:ext cx="808428" cy="9393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766" y="3790584"/>
            <a:ext cx="808428" cy="9393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840446" y="0"/>
            <a:ext cx="1865080" cy="373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Part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2418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567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ar-EG" sz="2400" b="1" dirty="0" smtClean="0"/>
              <a:t>عماد الثعبان           : </a:t>
            </a:r>
            <a:r>
              <a:rPr lang="ar-EG" sz="2400" b="1" dirty="0" smtClean="0">
                <a:solidFill>
                  <a:srgbClr val="FF0000"/>
                </a:solidFill>
              </a:rPr>
              <a:t>كيف حالكِ </a:t>
            </a:r>
            <a:r>
              <a:rPr lang="ar-EG" sz="2400" b="1" dirty="0" smtClean="0"/>
              <a:t>يا ريم السمكة؟</a:t>
            </a:r>
          </a:p>
          <a:p>
            <a:pPr algn="r">
              <a:lnSpc>
                <a:spcPct val="200000"/>
              </a:lnSpc>
            </a:pPr>
            <a:r>
              <a:rPr lang="ar-EG" sz="2400" b="1" dirty="0" smtClean="0"/>
              <a:t> ريم السمكه            : انا </a:t>
            </a:r>
            <a:r>
              <a:rPr lang="ar-EG" sz="2400" b="1" dirty="0" smtClean="0">
                <a:solidFill>
                  <a:srgbClr val="FF0000"/>
                </a:solidFill>
              </a:rPr>
              <a:t>لست</a:t>
            </a:r>
            <a:r>
              <a:rPr lang="ar-EG" sz="2400" b="1" dirty="0" smtClean="0"/>
              <a:t> </a:t>
            </a:r>
            <a:r>
              <a:rPr lang="ar-EG" sz="2400" b="1" dirty="0" smtClean="0">
                <a:solidFill>
                  <a:srgbClr val="FF0000"/>
                </a:solidFill>
              </a:rPr>
              <a:t>بخير        و غير سعيدة         </a:t>
            </a:r>
            <a:r>
              <a:rPr lang="ar-EG" sz="2400" b="1" dirty="0" smtClean="0"/>
              <a:t>، انا ابحث عن بيتي </a:t>
            </a:r>
            <a:r>
              <a:rPr lang="ar-EG" sz="2400" b="1" dirty="0" smtClean="0"/>
              <a:t>. </a:t>
            </a:r>
            <a:endParaRPr lang="ar-EG" sz="2400" b="1" dirty="0" smtClean="0"/>
          </a:p>
          <a:p>
            <a:pPr algn="r">
              <a:lnSpc>
                <a:spcPct val="200000"/>
              </a:lnSpc>
            </a:pPr>
            <a:r>
              <a:rPr lang="ar-EG" sz="2400" b="1" dirty="0" smtClean="0"/>
              <a:t>عماد الثعبان            : انا لا </a:t>
            </a:r>
            <a:r>
              <a:rPr lang="ar-EG" sz="2400" b="1" dirty="0" smtClean="0">
                <a:solidFill>
                  <a:srgbClr val="FF0000"/>
                </a:solidFill>
              </a:rPr>
              <a:t>اسمعك               </a:t>
            </a:r>
            <a:r>
              <a:rPr lang="ar-EG" sz="2400" b="1" dirty="0" smtClean="0"/>
              <a:t>جيداً, </a:t>
            </a:r>
          </a:p>
          <a:p>
            <a:pPr algn="ctr">
              <a:lnSpc>
                <a:spcPct val="200000"/>
              </a:lnSpc>
            </a:pPr>
            <a:r>
              <a:rPr lang="ar-EG" sz="2400" b="1" i="1" dirty="0"/>
              <a:t> </a:t>
            </a:r>
            <a:r>
              <a:rPr lang="ar-EG" sz="2400" b="1" i="1" dirty="0" smtClean="0"/>
              <a:t> و بدأ </a:t>
            </a:r>
            <a:r>
              <a:rPr lang="ar-EG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عمادالثعبان     </a:t>
            </a:r>
            <a:r>
              <a:rPr lang="ar-EG" sz="2400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يمشي </a:t>
            </a:r>
            <a:r>
              <a:rPr lang="ar-EG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الى </a:t>
            </a:r>
            <a:r>
              <a:rPr lang="ar-EG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ريم السمكة      ثم ينحني     </a:t>
            </a:r>
            <a:r>
              <a:rPr lang="ar-EG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 هو </a:t>
            </a:r>
            <a:r>
              <a:rPr lang="ar-EG" sz="2400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يضحك     و يبتسم     عالياً  </a:t>
            </a:r>
            <a:r>
              <a:rPr lang="ar-EG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 </a:t>
            </a:r>
            <a:r>
              <a:rPr lang="ar-EG" sz="2400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نظرة</a:t>
            </a:r>
            <a:r>
              <a:rPr lang="ar-EG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له ريم بدهشة و قالت:</a:t>
            </a:r>
          </a:p>
          <a:p>
            <a:pPr algn="r">
              <a:lnSpc>
                <a:spcPct val="200000"/>
              </a:lnSpc>
            </a:pPr>
            <a:r>
              <a:rPr lang="ar-EG" sz="2400" b="1" dirty="0" smtClean="0">
                <a:solidFill>
                  <a:srgbClr val="FF0000"/>
                </a:solidFill>
              </a:rPr>
              <a:t> </a:t>
            </a:r>
            <a:r>
              <a:rPr lang="ar-EG" sz="2400" b="1" dirty="0" smtClean="0"/>
              <a:t>ريم السمكة             : لماذا </a:t>
            </a:r>
            <a:r>
              <a:rPr lang="ar-EG" sz="2400" b="1" dirty="0" smtClean="0">
                <a:solidFill>
                  <a:srgbClr val="FF0000"/>
                </a:solidFill>
              </a:rPr>
              <a:t>تضحك           و تبتسم                 ؟ </a:t>
            </a:r>
          </a:p>
          <a:p>
            <a:pPr algn="r">
              <a:lnSpc>
                <a:spcPct val="200000"/>
              </a:lnSpc>
            </a:pPr>
            <a:r>
              <a:rPr lang="ar-EG" sz="2400" b="1" dirty="0" smtClean="0"/>
              <a:t>عماد </a:t>
            </a:r>
            <a:r>
              <a:rPr lang="ar-EG" sz="2400" b="1" dirty="0" smtClean="0"/>
              <a:t>الثعبان             : </a:t>
            </a:r>
            <a:r>
              <a:rPr lang="ar-EG" sz="2400" b="1" dirty="0" smtClean="0"/>
              <a:t>هههههههه لاني </a:t>
            </a:r>
            <a:r>
              <a:rPr lang="ar-EG" sz="2400" b="1" dirty="0" smtClean="0"/>
              <a:t>سوف اكلك </a:t>
            </a:r>
            <a:r>
              <a:rPr lang="ar-EG" sz="2400" b="1" dirty="0" smtClean="0">
                <a:solidFill>
                  <a:srgbClr val="FF0000"/>
                </a:solidFill>
              </a:rPr>
              <a:t>اليوم.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14" y="2337829"/>
            <a:ext cx="880288" cy="86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000" y="1665290"/>
            <a:ext cx="631942" cy="63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C:\Users\WaelUSAEgy\Desktop\FullSizeRender (9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733" y="908930"/>
            <a:ext cx="663375" cy="66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WaelUSAEgy\Desktop\FullSizeRend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748342" y="736008"/>
            <a:ext cx="653144" cy="97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1" descr="C:\Users\WaelUSAEgy\Desktop\FullSizeRender (8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79" y="3770977"/>
            <a:ext cx="778107" cy="74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 descr="C:\Users\WaelUSAEgy\Desktop\FullSizeRender (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696" y="3734570"/>
            <a:ext cx="749440" cy="69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loud Callout 9"/>
          <p:cNvSpPr/>
          <p:nvPr/>
        </p:nvSpPr>
        <p:spPr>
          <a:xfrm>
            <a:off x="6138510" y="2815863"/>
            <a:ext cx="863253" cy="506699"/>
          </a:xfrm>
          <a:prstGeom prst="cloudCallout">
            <a:avLst>
              <a:gd name="adj1" fmla="val -54886"/>
              <a:gd name="adj2" fmla="val 894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/>
              <a:t>Loud</a:t>
            </a:r>
            <a:r>
              <a:rPr lang="en-US" dirty="0"/>
              <a:t>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144" y="4734762"/>
            <a:ext cx="708998" cy="58732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144" y="3804837"/>
            <a:ext cx="808428" cy="7526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144" y="1715699"/>
            <a:ext cx="708998" cy="58732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886" y="2337829"/>
            <a:ext cx="708998" cy="58732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569" y="171415"/>
            <a:ext cx="708998" cy="58732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4854" y="825151"/>
            <a:ext cx="808428" cy="694556"/>
          </a:xfrm>
          <a:prstGeom prst="rect">
            <a:avLst/>
          </a:prstGeom>
        </p:spPr>
      </p:pic>
      <p:pic>
        <p:nvPicPr>
          <p:cNvPr id="24" name="Picture 21" descr="C:\Users\WaelUSAEgy\Desktop\FullSizeRender (8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440" y="3047512"/>
            <a:ext cx="778107" cy="74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3" descr="C:\Users\WaelUSAEgy\Desktop\FullSizeRender (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622" y="3050741"/>
            <a:ext cx="749440" cy="69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443" y="2056147"/>
            <a:ext cx="602641" cy="774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52" y="2202266"/>
            <a:ext cx="808428" cy="694556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936546" y="68385"/>
            <a:ext cx="1850027" cy="373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Part </a:t>
            </a:r>
            <a:r>
              <a:rPr lang="ar-EG" sz="2400" b="1" dirty="0" smtClean="0"/>
              <a:t>2</a:t>
            </a:r>
            <a:endParaRPr lang="en-US" sz="2400" b="1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747" y="3300862"/>
            <a:ext cx="504030" cy="34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2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41556"/>
            <a:ext cx="12049570" cy="6894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ar-EG" sz="2000" b="1" dirty="0" smtClean="0"/>
              <a:t>عماد الثعبان                   :هل </a:t>
            </a:r>
            <a:r>
              <a:rPr lang="ar-EG" sz="2000" b="1" dirty="0"/>
              <a:t>انت </a:t>
            </a:r>
            <a:r>
              <a:rPr lang="ar-EG" sz="2000" b="1" dirty="0">
                <a:solidFill>
                  <a:srgbClr val="FF0000"/>
                </a:solidFill>
              </a:rPr>
              <a:t>حزينة </a:t>
            </a:r>
            <a:r>
              <a:rPr lang="ar-EG" sz="2000" b="1" dirty="0" smtClean="0">
                <a:solidFill>
                  <a:srgbClr val="FF0000"/>
                </a:solidFill>
              </a:rPr>
              <a:t>            و  </a:t>
            </a:r>
            <a:r>
              <a:rPr lang="ar-EG" sz="2000" b="1" dirty="0">
                <a:solidFill>
                  <a:srgbClr val="FF0000"/>
                </a:solidFill>
              </a:rPr>
              <a:t>خائفة </a:t>
            </a:r>
            <a:r>
              <a:rPr lang="ar-EG" sz="2000" b="1" dirty="0" smtClean="0">
                <a:solidFill>
                  <a:srgbClr val="FF0000"/>
                </a:solidFill>
              </a:rPr>
              <a:t>             </a:t>
            </a:r>
            <a:r>
              <a:rPr lang="ar-EG" sz="2000" b="1" dirty="0" smtClean="0"/>
              <a:t>يا ريم  السمكة؟ </a:t>
            </a:r>
          </a:p>
          <a:p>
            <a:pPr algn="r">
              <a:lnSpc>
                <a:spcPct val="200000"/>
              </a:lnSpc>
            </a:pPr>
            <a:r>
              <a:rPr lang="ar-EG" sz="2000" b="1" dirty="0"/>
              <a:t>ريم </a:t>
            </a:r>
            <a:r>
              <a:rPr lang="ar-EG" sz="2000" b="1" dirty="0" smtClean="0"/>
              <a:t>السمكة                     : نعم</a:t>
            </a:r>
            <a:r>
              <a:rPr lang="ar-EG" sz="2000" b="1" dirty="0"/>
              <a:t>, لانك سوف تاكلني </a:t>
            </a:r>
            <a:r>
              <a:rPr lang="ar-EG" sz="2000" b="1" dirty="0">
                <a:solidFill>
                  <a:srgbClr val="FF0000"/>
                </a:solidFill>
              </a:rPr>
              <a:t>اليوم</a:t>
            </a:r>
            <a:r>
              <a:rPr lang="ar-EG" sz="2000" b="1" dirty="0" smtClean="0"/>
              <a:t>.</a:t>
            </a:r>
          </a:p>
          <a:p>
            <a:pPr algn="ctr">
              <a:lnSpc>
                <a:spcPct val="200000"/>
              </a:lnSpc>
            </a:pPr>
            <a:r>
              <a:rPr lang="ar-EG" sz="2000" b="1" dirty="0" smtClean="0"/>
              <a:t>و ها هو </a:t>
            </a:r>
            <a:r>
              <a:rPr lang="ar-E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عماد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الثعبان      </a:t>
            </a:r>
            <a:r>
              <a:rPr lang="ar-EG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يضحك     عالياً  </a:t>
            </a:r>
            <a:r>
              <a:rPr lang="ar-EG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و </a:t>
            </a:r>
            <a:r>
              <a:rPr lang="ar-EG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يبتسم </a:t>
            </a:r>
            <a:r>
              <a:rPr lang="ar-EG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 ريم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السمكه     </a:t>
            </a:r>
            <a:r>
              <a:rPr lang="ar-EG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تبكي   </a:t>
            </a:r>
            <a:r>
              <a:rPr lang="ar-EG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كثيراً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و جاءت ام </a:t>
            </a:r>
            <a:r>
              <a:rPr lang="ar-E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ريم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السمكه       </a:t>
            </a:r>
            <a:r>
              <a:rPr lang="ar-EG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تمشي</a:t>
            </a:r>
            <a:r>
              <a:rPr lang="ar-E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الي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ريم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السمكة سريعاً </a:t>
            </a:r>
            <a:r>
              <a:rPr lang="ar-E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و هي </a:t>
            </a:r>
            <a:r>
              <a:rPr lang="ar-EG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غضبانة </a:t>
            </a:r>
            <a:r>
              <a:rPr lang="ar-EG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endParaRPr lang="ar-EG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>
              <a:lnSpc>
                <a:spcPct val="200000"/>
              </a:lnSpc>
            </a:pPr>
            <a:r>
              <a:rPr lang="ar-EG" sz="2000" b="1" dirty="0"/>
              <a:t>اُم ريم </a:t>
            </a:r>
            <a:r>
              <a:rPr lang="ar-EG" sz="2000" b="1" dirty="0" smtClean="0"/>
              <a:t>السمكة             : لماذا </a:t>
            </a:r>
            <a:r>
              <a:rPr lang="ar-EG" sz="2000" b="1" dirty="0" smtClean="0">
                <a:solidFill>
                  <a:srgbClr val="FF0000"/>
                </a:solidFill>
              </a:rPr>
              <a:t>تبكين               </a:t>
            </a:r>
            <a:r>
              <a:rPr lang="ar-EG" sz="2000" b="1" dirty="0" smtClean="0"/>
              <a:t> </a:t>
            </a:r>
            <a:r>
              <a:rPr lang="ar-EG" sz="2000" b="1" dirty="0"/>
              <a:t>يا </a:t>
            </a:r>
            <a:r>
              <a:rPr lang="ar-EG" sz="2000" b="1" dirty="0" smtClean="0"/>
              <a:t>ريم السمكة </a:t>
            </a:r>
            <a:r>
              <a:rPr lang="ar-EG" sz="2000" b="1" dirty="0"/>
              <a:t>؟  </a:t>
            </a:r>
            <a:endParaRPr lang="ar-EG" sz="2000" b="1" dirty="0" smtClean="0"/>
          </a:p>
          <a:p>
            <a:pPr algn="r">
              <a:lnSpc>
                <a:spcPct val="200000"/>
              </a:lnSpc>
            </a:pPr>
            <a:r>
              <a:rPr lang="ar-EG" sz="2000" b="1" dirty="0" smtClean="0"/>
              <a:t>ريم السمكة              : انا </a:t>
            </a:r>
            <a:r>
              <a:rPr lang="ar-EG" sz="2000" b="1" dirty="0">
                <a:solidFill>
                  <a:srgbClr val="FF0000"/>
                </a:solidFill>
              </a:rPr>
              <a:t>خائفة </a:t>
            </a:r>
            <a:r>
              <a:rPr lang="ar-EG" sz="2000" b="1" dirty="0" smtClean="0">
                <a:solidFill>
                  <a:srgbClr val="FF0000"/>
                </a:solidFill>
              </a:rPr>
              <a:t>من                 </a:t>
            </a:r>
            <a:r>
              <a:rPr lang="ar-EG" sz="2000" b="1" dirty="0"/>
              <a:t>الثعبان </a:t>
            </a:r>
            <a:r>
              <a:rPr lang="ar-EG" sz="2000" b="1" dirty="0" smtClean="0"/>
              <a:t>               يا </a:t>
            </a:r>
            <a:r>
              <a:rPr lang="ar-EG" sz="2000" b="1" dirty="0"/>
              <a:t>ماما. </a:t>
            </a:r>
            <a:endParaRPr lang="ar-EG" sz="2000" b="1" dirty="0" smtClean="0"/>
          </a:p>
          <a:p>
            <a:pPr algn="r">
              <a:lnSpc>
                <a:spcPct val="200000"/>
              </a:lnSpc>
            </a:pPr>
            <a:r>
              <a:rPr lang="ar-EG" sz="2000" b="1" dirty="0" smtClean="0"/>
              <a:t>ام ريم السمكة                     : </a:t>
            </a:r>
            <a:r>
              <a:rPr lang="ar-EG" sz="2000" b="1" dirty="0"/>
              <a:t>لا </a:t>
            </a:r>
            <a:r>
              <a:rPr lang="ar-EG" sz="2000" b="1" dirty="0">
                <a:solidFill>
                  <a:srgbClr val="FF0000"/>
                </a:solidFill>
              </a:rPr>
              <a:t>تخافي</a:t>
            </a:r>
            <a:r>
              <a:rPr lang="ar-EG" sz="2000" b="1" dirty="0"/>
              <a:t> </a:t>
            </a:r>
            <a:r>
              <a:rPr lang="ar-EG" sz="2000" b="1" dirty="0" smtClean="0"/>
              <a:t>             يا </a:t>
            </a:r>
            <a:r>
              <a:rPr lang="ar-EG" sz="2000" b="1" dirty="0"/>
              <a:t>ريم! . </a:t>
            </a:r>
            <a:endParaRPr lang="ar-EG" sz="2000" b="1" dirty="0" smtClean="0"/>
          </a:p>
          <a:p>
            <a:pPr algn="ctr">
              <a:lnSpc>
                <a:spcPct val="200000"/>
              </a:lnSpc>
            </a:pP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الام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تجري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و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ريم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السمكة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تجري 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ايضاً الى البيت. و الثعبان اصبح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خائفاً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و ظل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يقفز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من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الماء الى 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الشاطئ.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الام و ريم يدخلان الى البيت و ريم 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سعيده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جداً  </a:t>
            </a:r>
            <a:r>
              <a:rPr lang="ar-EG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و </a:t>
            </a:r>
            <a:r>
              <a:rPr lang="ar-EG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تضحك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ar-EG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و تبتسم  كثيراً</a:t>
            </a:r>
            <a:r>
              <a:rPr lang="ar-EG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algn="r">
              <a:lnSpc>
                <a:spcPct val="200000"/>
              </a:lnSpc>
            </a:pPr>
            <a:r>
              <a:rPr lang="ar-EG" sz="2400" b="1" dirty="0" smtClean="0">
                <a:solidFill>
                  <a:srgbClr val="FF0000"/>
                </a:solidFill>
              </a:rPr>
              <a:t> </a:t>
            </a:r>
            <a:r>
              <a:rPr lang="ar-EG" sz="2000" b="1" dirty="0" smtClean="0"/>
              <a:t>اُم ريم السمكة              : </a:t>
            </a:r>
            <a:r>
              <a:rPr lang="ar-EG" sz="2000" b="1" dirty="0" smtClean="0">
                <a:solidFill>
                  <a:srgbClr val="FF0000"/>
                </a:solidFill>
              </a:rPr>
              <a:t>كيف حالكِ </a:t>
            </a:r>
            <a:r>
              <a:rPr lang="ar-EG" sz="2000" b="1" dirty="0" smtClean="0"/>
              <a:t>يا ريم؟ </a:t>
            </a:r>
          </a:p>
          <a:p>
            <a:pPr algn="r">
              <a:lnSpc>
                <a:spcPct val="200000"/>
              </a:lnSpc>
            </a:pPr>
            <a:r>
              <a:rPr lang="ar-EG" sz="2400" b="1" dirty="0" smtClean="0"/>
              <a:t>ريم السمكة            : </a:t>
            </a:r>
            <a:r>
              <a:rPr lang="ar-EG" sz="2400" b="1" dirty="0"/>
              <a:t>امي, </a:t>
            </a:r>
            <a:r>
              <a:rPr lang="ar-EG" sz="2400" b="1" dirty="0">
                <a:solidFill>
                  <a:srgbClr val="FF0000"/>
                </a:solidFill>
              </a:rPr>
              <a:t>انا لا احب ان ابكي </a:t>
            </a:r>
            <a:r>
              <a:rPr lang="ar-EG" sz="2400" b="1" dirty="0" smtClean="0">
                <a:solidFill>
                  <a:srgbClr val="FF0000"/>
                </a:solidFill>
              </a:rPr>
              <a:t>           </a:t>
            </a:r>
            <a:r>
              <a:rPr lang="ar-EG" sz="2400" b="1" dirty="0" smtClean="0"/>
              <a:t>يا </a:t>
            </a:r>
            <a:r>
              <a:rPr lang="ar-EG" sz="2400" b="1" dirty="0"/>
              <a:t>ماما و</a:t>
            </a:r>
            <a:r>
              <a:rPr lang="ar-EG" sz="2400" b="1" dirty="0">
                <a:solidFill>
                  <a:srgbClr val="FF0000"/>
                </a:solidFill>
              </a:rPr>
              <a:t> انا </a:t>
            </a:r>
            <a:r>
              <a:rPr lang="ar-EG" sz="2400" b="1" dirty="0" smtClean="0">
                <a:solidFill>
                  <a:srgbClr val="FF0000"/>
                </a:solidFill>
              </a:rPr>
              <a:t>افضل                 </a:t>
            </a:r>
            <a:r>
              <a:rPr lang="ar-EG" sz="2400" b="1" dirty="0" smtClean="0">
                <a:solidFill>
                  <a:srgbClr val="FF0000"/>
                </a:solidFill>
              </a:rPr>
              <a:t>الان </a:t>
            </a:r>
            <a:r>
              <a:rPr lang="ar-EG" sz="2400" b="1" dirty="0" smtClean="0">
                <a:solidFill>
                  <a:srgbClr val="FF0000"/>
                </a:solidFill>
              </a:rPr>
              <a:t>و غير خائفة 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9004" y="4352333"/>
            <a:ext cx="586855" cy="41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10" y="5208052"/>
            <a:ext cx="587273" cy="462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1" descr="C:\Users\WaelUSAEgy\Desktop\FullSizeRender (8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592" y="1236316"/>
            <a:ext cx="578760" cy="551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552" y="-35769"/>
            <a:ext cx="839984" cy="839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3" y="6138954"/>
            <a:ext cx="628505" cy="58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66" y="2316758"/>
            <a:ext cx="936940" cy="70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78" y="6337931"/>
            <a:ext cx="755191" cy="460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WaelUSAEgy\Desktop\FullSizeRender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908" y="6155911"/>
            <a:ext cx="484286" cy="68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Quad Arrow 13"/>
          <p:cNvSpPr/>
          <p:nvPr/>
        </p:nvSpPr>
        <p:spPr>
          <a:xfrm rot="2789285">
            <a:off x="859115" y="6145377"/>
            <a:ext cx="581255" cy="594432"/>
          </a:xfrm>
          <a:prstGeom prst="quad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not</a:t>
            </a:r>
          </a:p>
        </p:txBody>
      </p:sp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329" y="3042974"/>
            <a:ext cx="662209" cy="61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589" y="70946"/>
            <a:ext cx="708998" cy="58732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675" y="1214137"/>
            <a:ext cx="708998" cy="58732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457" y="2975869"/>
            <a:ext cx="708998" cy="58732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393" y="6078681"/>
            <a:ext cx="619053" cy="71926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547" y="3036035"/>
            <a:ext cx="619053" cy="60353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576" y="770770"/>
            <a:ext cx="985024" cy="59160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434" y="1144549"/>
            <a:ext cx="497003" cy="577460"/>
          </a:xfrm>
          <a:prstGeom prst="rect">
            <a:avLst/>
          </a:prstGeom>
        </p:spPr>
      </p:pic>
      <p:pic>
        <p:nvPicPr>
          <p:cNvPr id="28" name="Picture 2" descr="C:\Users\WaelUSAEgy\Desktop\FullSizeRender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137" y="6148836"/>
            <a:ext cx="396810" cy="68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3" descr="C:\Users\WaelUSAEgy\Desktop\FullSizeRender (6)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822" y="1128953"/>
            <a:ext cx="749440" cy="69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31" y="3683552"/>
            <a:ext cx="628505" cy="58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181" y="4334815"/>
            <a:ext cx="653171" cy="41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3" descr="C:\Users\WaelUSAEgy\Desktop\FullSizeRender (6)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263" y="5224698"/>
            <a:ext cx="497497" cy="46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1" descr="C:\Users\WaelUSAEgy\Desktop\FullSizeRender (8)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851" y="5194727"/>
            <a:ext cx="550586" cy="52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747" y="43327"/>
            <a:ext cx="662209" cy="61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Cloud Callout 35"/>
          <p:cNvSpPr/>
          <p:nvPr/>
        </p:nvSpPr>
        <p:spPr>
          <a:xfrm>
            <a:off x="5851052" y="829864"/>
            <a:ext cx="772982" cy="506699"/>
          </a:xfrm>
          <a:prstGeom prst="cloudCallout">
            <a:avLst>
              <a:gd name="adj1" fmla="val -54886"/>
              <a:gd name="adj2" fmla="val 894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/>
              <a:t>Loud</a:t>
            </a:r>
            <a:r>
              <a:rPr lang="en-US" dirty="0"/>
              <a:t> 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75" y="1680530"/>
            <a:ext cx="602641" cy="90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089" y="2304302"/>
            <a:ext cx="674584" cy="73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1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14" y="6027186"/>
            <a:ext cx="674584" cy="73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674" y="5507739"/>
            <a:ext cx="743905" cy="46789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551" y="3765082"/>
            <a:ext cx="743905" cy="467897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80732" y="70946"/>
            <a:ext cx="1876755" cy="5868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Part </a:t>
            </a:r>
            <a:r>
              <a:rPr lang="ar-EG" sz="2400" b="1" dirty="0" smtClean="0"/>
              <a:t>3</a:t>
            </a:r>
            <a:endParaRPr lang="en-US" sz="2400" b="1" dirty="0"/>
          </a:p>
        </p:txBody>
      </p:sp>
      <p:pic>
        <p:nvPicPr>
          <p:cNvPr id="42" name="Picture 1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215"/>
            <a:ext cx="674584" cy="73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354" y="1848861"/>
            <a:ext cx="743905" cy="46789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411" y="2463468"/>
            <a:ext cx="743905" cy="46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1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C96343FE0BD44ABDA941591C97343D" ma:contentTypeVersion="14" ma:contentTypeDescription="Create a new document." ma:contentTypeScope="" ma:versionID="f55697eccb021394d421fa110e15f028">
  <xsd:schema xmlns:xsd="http://www.w3.org/2001/XMLSchema" xmlns:xs="http://www.w3.org/2001/XMLSchema" xmlns:p="http://schemas.microsoft.com/office/2006/metadata/properties" xmlns:ns1="http://schemas.microsoft.com/sharepoint/v3" xmlns:ns2="2c5189e2-9d15-4454-97de-319e8be8f290" xmlns:ns3="b30827e9-90ab-4027-aafe-1615a5c98cac" targetNamespace="http://schemas.microsoft.com/office/2006/metadata/properties" ma:root="true" ma:fieldsID="bc85bb44ae5f2618e2518aad594efdba" ns1:_="" ns2:_="" ns3:_="">
    <xsd:import namespace="http://schemas.microsoft.com/sharepoint/v3"/>
    <xsd:import namespace="2c5189e2-9d15-4454-97de-319e8be8f290"/>
    <xsd:import namespace="b30827e9-90ab-4027-aafe-1615a5c98c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189e2-9d15-4454-97de-319e8be8f2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827e9-90ab-4027-aafe-1615a5c98c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5606CB1-D024-4111-AC87-181F94B1A98C}"/>
</file>

<file path=customXml/itemProps2.xml><?xml version="1.0" encoding="utf-8"?>
<ds:datastoreItem xmlns:ds="http://schemas.openxmlformats.org/officeDocument/2006/customXml" ds:itemID="{77EC1728-0AF0-427E-A3C5-97A051689F6B}"/>
</file>

<file path=customXml/itemProps3.xml><?xml version="1.0" encoding="utf-8"?>
<ds:datastoreItem xmlns:ds="http://schemas.openxmlformats.org/officeDocument/2006/customXml" ds:itemID="{23A1AA6B-332B-466F-AF81-D57848025B56}"/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315</Words>
  <Application>Microsoft Office PowerPoint</Application>
  <PresentationFormat>Custom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Chicago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Fawzy, Wael A</dc:creator>
  <cp:lastModifiedBy>Wael</cp:lastModifiedBy>
  <cp:revision>31</cp:revision>
  <dcterms:created xsi:type="dcterms:W3CDTF">2019-03-18T19:43:11Z</dcterms:created>
  <dcterms:modified xsi:type="dcterms:W3CDTF">2019-05-18T21:10:52Z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0x010100DDC96343FE0BD44ABDA941591C97343D</vt:lpwstr>
  </property>
</Properties>
</file>