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1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1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0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7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76D0-49EA-4351-925D-6687066BF78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293B-4C88-4ECD-BD84-CB2ACDB5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095" y="33127"/>
            <a:ext cx="1608905" cy="231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451" y="0"/>
            <a:ext cx="3695540" cy="119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3615"/>
            <a:ext cx="2005530" cy="227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372667" cy="245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1"/>
            <a:ext cx="1730700" cy="143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184">
            <a:off x="2214510" y="1208580"/>
            <a:ext cx="781323" cy="53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337" y="1134970"/>
            <a:ext cx="1143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Callout 8"/>
          <p:cNvSpPr/>
          <p:nvPr/>
        </p:nvSpPr>
        <p:spPr>
          <a:xfrm rot="538595">
            <a:off x="5776847" y="1120790"/>
            <a:ext cx="1296987" cy="928688"/>
          </a:xfrm>
          <a:prstGeom prst="wedgeEllipseCallout">
            <a:avLst>
              <a:gd name="adj1" fmla="val -89958"/>
              <a:gd name="adj2" fmla="val 581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Talk</a:t>
            </a: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420734"/>
            <a:ext cx="1409493" cy="192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39" y="2348879"/>
            <a:ext cx="2449513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183" y="1860983"/>
            <a:ext cx="2028069" cy="165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252" y="4262398"/>
            <a:ext cx="1516619" cy="125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08" y="4559337"/>
            <a:ext cx="1516619" cy="125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5" y="2669259"/>
            <a:ext cx="1516619" cy="125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0259">
            <a:off x="633172" y="3064924"/>
            <a:ext cx="781323" cy="53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ight Arrow 16"/>
          <p:cNvSpPr/>
          <p:nvPr/>
        </p:nvSpPr>
        <p:spPr>
          <a:xfrm rot="12140860">
            <a:off x="1461290" y="5756478"/>
            <a:ext cx="3068637" cy="427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8159953">
            <a:off x="6218901" y="4078784"/>
            <a:ext cx="64928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C96343FE0BD44ABDA941591C97343D" ma:contentTypeVersion="14" ma:contentTypeDescription="Create a new document." ma:contentTypeScope="" ma:versionID="f55697eccb021394d421fa110e15f028">
  <xsd:schema xmlns:xsd="http://www.w3.org/2001/XMLSchema" xmlns:xs="http://www.w3.org/2001/XMLSchema" xmlns:p="http://schemas.microsoft.com/office/2006/metadata/properties" xmlns:ns1="http://schemas.microsoft.com/sharepoint/v3" xmlns:ns2="2c5189e2-9d15-4454-97de-319e8be8f290" xmlns:ns3="b30827e9-90ab-4027-aafe-1615a5c98cac" targetNamespace="http://schemas.microsoft.com/office/2006/metadata/properties" ma:root="true" ma:fieldsID="bc85bb44ae5f2618e2518aad594efdba" ns1:_="" ns2:_="" ns3:_="">
    <xsd:import namespace="http://schemas.microsoft.com/sharepoint/v3"/>
    <xsd:import namespace="2c5189e2-9d15-4454-97de-319e8be8f290"/>
    <xsd:import namespace="b30827e9-90ab-4027-aafe-1615a5c98c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189e2-9d15-4454-97de-319e8be8f2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827e9-90ab-4027-aafe-1615a5c98c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132FE0-3B83-4B2F-A741-94149EED8DD3}"/>
</file>

<file path=customXml/itemProps2.xml><?xml version="1.0" encoding="utf-8"?>
<ds:datastoreItem xmlns:ds="http://schemas.openxmlformats.org/officeDocument/2006/customXml" ds:itemID="{85CD4964-AC84-4A64-85E6-B71873B01B4E}"/>
</file>

<file path=customXml/itemProps3.xml><?xml version="1.0" encoding="utf-8"?>
<ds:datastoreItem xmlns:ds="http://schemas.openxmlformats.org/officeDocument/2006/customXml" ds:itemID="{B30CDDF2-6D92-4C8B-A532-4A4DEC8CCB1E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</dc:creator>
  <cp:lastModifiedBy>Wael</cp:lastModifiedBy>
  <cp:revision>2</cp:revision>
  <dcterms:created xsi:type="dcterms:W3CDTF">2019-02-28T04:26:24Z</dcterms:created>
  <dcterms:modified xsi:type="dcterms:W3CDTF">2019-02-28T04:29:02Z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0x010100DDC96343FE0BD44ABDA941591C97343D</vt:lpwstr>
  </property>
</Properties>
</file>